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2837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d36df2-bb50-417e-84fa-62f1856fc2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286" y="360000"/>
            <a:ext cx="2547257" cy="18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0000" y="2160000"/>
            <a:ext cx="6120000" cy="10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600" b="1">
                <a:solidFill>
                  <a:srgbClr val="003366"/>
                </a:solidFill>
              </a:defRPr>
            </a:pPr>
            <a:r>
              <a:rPr dirty="0"/>
              <a:t>🧠 </a:t>
            </a:r>
            <a:r>
              <a:rPr dirty="0" err="1"/>
              <a:t>Chequeo</a:t>
            </a:r>
            <a:r>
              <a:rPr dirty="0"/>
              <a:t> </a:t>
            </a:r>
            <a:r>
              <a:rPr dirty="0" err="1"/>
              <a:t>Neurológico</a:t>
            </a:r>
            <a:r>
              <a:rPr dirty="0"/>
              <a:t> </a:t>
            </a:r>
            <a:r>
              <a:rPr dirty="0" err="1"/>
              <a:t>Preventivo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1599467" y="2901312"/>
            <a:ext cx="436106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000">
                <a:solidFill>
                  <a:srgbClr val="0066CC"/>
                </a:solidFill>
              </a:defRPr>
            </a:pPr>
            <a:r>
              <a:rPr b="1" dirty="0" err="1"/>
              <a:t>Cuida</a:t>
            </a:r>
            <a:r>
              <a:rPr b="1" dirty="0"/>
              <a:t> hoy </a:t>
            </a:r>
            <a:r>
              <a:rPr b="1" dirty="0" err="1"/>
              <a:t>tu</a:t>
            </a:r>
            <a:r>
              <a:rPr b="1" dirty="0"/>
              <a:t> </a:t>
            </a:r>
            <a:r>
              <a:rPr b="1" dirty="0" err="1"/>
              <a:t>cerebro</a:t>
            </a:r>
            <a:r>
              <a:rPr b="1" dirty="0"/>
              <a:t>, protege </a:t>
            </a:r>
            <a:r>
              <a:rPr b="1" dirty="0" err="1"/>
              <a:t>tu</a:t>
            </a:r>
            <a:r>
              <a:rPr b="1" dirty="0"/>
              <a:t> </a:t>
            </a:r>
            <a:r>
              <a:rPr b="1" dirty="0" err="1"/>
              <a:t>futuro</a:t>
            </a:r>
            <a:endParaRPr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4089" y="3359520"/>
            <a:ext cx="7135586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>
                <a:solidFill>
                  <a:srgbClr val="000000"/>
                </a:solidFill>
              </a:defRPr>
            </a:pPr>
            <a:endParaRPr lang="es-ES" dirty="0"/>
          </a:p>
          <a:p>
            <a:pPr>
              <a:defRPr sz="1600">
                <a:solidFill>
                  <a:srgbClr val="000000"/>
                </a:solidFill>
              </a:defRPr>
            </a:pPr>
            <a:r>
              <a:rPr lang="es-ES" b="1" dirty="0"/>
              <a:t>✅ ¿Qué incluye?</a:t>
            </a:r>
          </a:p>
          <a:p>
            <a:pPr>
              <a:defRPr sz="1600">
                <a:solidFill>
                  <a:srgbClr val="000000"/>
                </a:solidFill>
              </a:defRPr>
            </a:pPr>
            <a:r>
              <a:rPr lang="es-ES" dirty="0"/>
              <a:t>- Consulta neurológica completa</a:t>
            </a:r>
          </a:p>
          <a:p>
            <a:pPr>
              <a:defRPr sz="1600">
                <a:solidFill>
                  <a:srgbClr val="000000"/>
                </a:solidFill>
              </a:defRPr>
            </a:pPr>
            <a:r>
              <a:rPr lang="es-ES" sz="1600" dirty="0"/>
              <a:t>- Control de presión arterial, frecuencia cardiaca, peso, talla, IMC</a:t>
            </a:r>
            <a:endParaRPr lang="es-ES" dirty="0"/>
          </a:p>
          <a:p>
            <a:pPr>
              <a:defRPr sz="1600">
                <a:solidFill>
                  <a:srgbClr val="000000"/>
                </a:solidFill>
              </a:defRPr>
            </a:pPr>
            <a:r>
              <a:rPr lang="es-ES" dirty="0"/>
              <a:t>- Prueba de memoria y cognición</a:t>
            </a:r>
          </a:p>
          <a:p>
            <a:pPr>
              <a:defRPr sz="1600">
                <a:solidFill>
                  <a:srgbClr val="000000"/>
                </a:solidFill>
              </a:defRPr>
            </a:pPr>
            <a:r>
              <a:rPr lang="es-ES" dirty="0"/>
              <a:t>- Evaluación del sueño y fatiga</a:t>
            </a:r>
          </a:p>
          <a:p>
            <a:pPr>
              <a:defRPr sz="1600">
                <a:solidFill>
                  <a:srgbClr val="000000"/>
                </a:solidFill>
              </a:defRPr>
            </a:pPr>
            <a:r>
              <a:rPr lang="es-ES" dirty="0"/>
              <a:t>- Chequeo vascular cerebral (Doppler)</a:t>
            </a:r>
          </a:p>
          <a:p>
            <a:pPr>
              <a:defRPr sz="1600">
                <a:solidFill>
                  <a:srgbClr val="000000"/>
                </a:solidFill>
              </a:defRPr>
            </a:pPr>
            <a:r>
              <a:rPr lang="es-ES" sz="1600" dirty="0"/>
              <a:t>- Exámenes de sangre: colesterol total, LDL, glucosa y creatinina</a:t>
            </a:r>
            <a:endParaRPr lang="es-ES" dirty="0"/>
          </a:p>
          <a:p>
            <a:pPr>
              <a:defRPr sz="1600">
                <a:solidFill>
                  <a:srgbClr val="000000"/>
                </a:solidFill>
              </a:defRPr>
            </a:pPr>
            <a:endParaRPr lang="es-ES" b="1" dirty="0"/>
          </a:p>
          <a:p>
            <a:pPr>
              <a:defRPr sz="1600">
                <a:solidFill>
                  <a:srgbClr val="000000"/>
                </a:solidFill>
              </a:defRPr>
            </a:pPr>
            <a:r>
              <a:rPr b="1" dirty="0"/>
              <a:t>👥 ¿Para </a:t>
            </a:r>
            <a:r>
              <a:rPr b="1" dirty="0" err="1"/>
              <a:t>quién</a:t>
            </a:r>
            <a:r>
              <a:rPr b="1" dirty="0"/>
              <a:t> </a:t>
            </a:r>
            <a:r>
              <a:rPr b="1" dirty="0" err="1"/>
              <a:t>está</a:t>
            </a:r>
            <a:r>
              <a:rPr b="1" dirty="0"/>
              <a:t> </a:t>
            </a:r>
            <a:r>
              <a:rPr b="1" dirty="0" err="1"/>
              <a:t>indicado</a:t>
            </a:r>
            <a:r>
              <a:rPr b="1" dirty="0"/>
              <a:t>?</a:t>
            </a:r>
          </a:p>
          <a:p>
            <a:pPr>
              <a:defRPr sz="1600">
                <a:solidFill>
                  <a:srgbClr val="000000"/>
                </a:solidFill>
              </a:defRPr>
            </a:pPr>
            <a:r>
              <a:rPr dirty="0"/>
              <a:t>- </a:t>
            </a:r>
            <a:r>
              <a:rPr dirty="0" err="1"/>
              <a:t>Mayores</a:t>
            </a:r>
            <a:r>
              <a:rPr dirty="0"/>
              <a:t> de 50 </a:t>
            </a:r>
            <a:r>
              <a:rPr dirty="0" err="1"/>
              <a:t>años</a:t>
            </a:r>
            <a:endParaRPr dirty="0"/>
          </a:p>
          <a:p>
            <a:pPr>
              <a:defRPr sz="1600">
                <a:solidFill>
                  <a:srgbClr val="000000"/>
                </a:solidFill>
              </a:defRPr>
            </a:pPr>
            <a:r>
              <a:rPr dirty="0"/>
              <a:t>- Personas con </a:t>
            </a:r>
            <a:r>
              <a:rPr dirty="0" err="1"/>
              <a:t>antecedentes</a:t>
            </a:r>
            <a:r>
              <a:rPr dirty="0"/>
              <a:t> </a:t>
            </a:r>
            <a:r>
              <a:rPr dirty="0" err="1"/>
              <a:t>familiares</a:t>
            </a:r>
            <a:r>
              <a:rPr dirty="0"/>
              <a:t> de </a:t>
            </a:r>
            <a:r>
              <a:rPr dirty="0" err="1"/>
              <a:t>hipertensión</a:t>
            </a:r>
            <a:r>
              <a:rPr dirty="0"/>
              <a:t>, diabetes, ACV o </a:t>
            </a:r>
            <a:r>
              <a:rPr dirty="0" err="1"/>
              <a:t>demencia</a:t>
            </a:r>
            <a:endParaRPr dirty="0"/>
          </a:p>
          <a:p>
            <a:pPr>
              <a:defRPr sz="1600">
                <a:solidFill>
                  <a:srgbClr val="000000"/>
                </a:solidFill>
              </a:defRPr>
            </a:pPr>
            <a:r>
              <a:rPr dirty="0"/>
              <a:t>- </a:t>
            </a:r>
            <a:r>
              <a:rPr dirty="0" err="1"/>
              <a:t>Quienes</a:t>
            </a:r>
            <a:r>
              <a:rPr dirty="0"/>
              <a:t> </a:t>
            </a:r>
            <a:r>
              <a:rPr dirty="0" err="1"/>
              <a:t>presentan</a:t>
            </a:r>
            <a:r>
              <a:rPr dirty="0"/>
              <a:t> </a:t>
            </a:r>
            <a:r>
              <a:rPr dirty="0" err="1"/>
              <a:t>olvidos</a:t>
            </a:r>
            <a:r>
              <a:rPr dirty="0"/>
              <a:t>, </a:t>
            </a:r>
            <a:r>
              <a:rPr dirty="0" err="1"/>
              <a:t>insomnio</a:t>
            </a:r>
            <a:r>
              <a:rPr dirty="0"/>
              <a:t>, dolor de cabeza o </a:t>
            </a:r>
            <a:r>
              <a:rPr dirty="0" err="1"/>
              <a:t>fatiga</a:t>
            </a:r>
            <a:r>
              <a:rPr dirty="0"/>
              <a:t> </a:t>
            </a:r>
            <a:r>
              <a:rPr dirty="0" err="1"/>
              <a:t>persistente</a:t>
            </a:r>
            <a:endParaRPr dirty="0"/>
          </a:p>
          <a:p>
            <a:pPr>
              <a:defRPr sz="1600">
                <a:solidFill>
                  <a:srgbClr val="000000"/>
                </a:solidFill>
              </a:defRPr>
            </a:pPr>
            <a:endParaRPr b="1" dirty="0"/>
          </a:p>
          <a:p>
            <a:pPr>
              <a:defRPr sz="1600">
                <a:solidFill>
                  <a:srgbClr val="000000"/>
                </a:solidFill>
              </a:defRPr>
            </a:pPr>
            <a:r>
              <a:rPr b="1" dirty="0"/>
              <a:t>💡 </a:t>
            </a:r>
            <a:r>
              <a:rPr b="1" dirty="0" err="1"/>
              <a:t>Beneficios</a:t>
            </a:r>
            <a:endParaRPr b="1" dirty="0"/>
          </a:p>
          <a:p>
            <a:pPr>
              <a:defRPr sz="1600">
                <a:solidFill>
                  <a:srgbClr val="000000"/>
                </a:solidFill>
              </a:defRPr>
            </a:pPr>
            <a:r>
              <a:rPr dirty="0"/>
              <a:t>- </a:t>
            </a:r>
            <a:r>
              <a:rPr dirty="0" err="1"/>
              <a:t>Detección</a:t>
            </a:r>
            <a:r>
              <a:rPr dirty="0"/>
              <a:t> </a:t>
            </a:r>
            <a:r>
              <a:rPr dirty="0" err="1"/>
              <a:t>temprana</a:t>
            </a:r>
            <a:r>
              <a:rPr dirty="0"/>
              <a:t> de </a:t>
            </a:r>
            <a:r>
              <a:rPr dirty="0" err="1"/>
              <a:t>riesgos</a:t>
            </a:r>
            <a:r>
              <a:rPr dirty="0"/>
              <a:t> </a:t>
            </a:r>
            <a:r>
              <a:rPr dirty="0" err="1"/>
              <a:t>neurológicos</a:t>
            </a:r>
            <a:endParaRPr dirty="0"/>
          </a:p>
          <a:p>
            <a:pPr>
              <a:defRPr sz="1600">
                <a:solidFill>
                  <a:srgbClr val="000000"/>
                </a:solidFill>
              </a:defRPr>
            </a:pPr>
            <a:r>
              <a:rPr dirty="0"/>
              <a:t>- </a:t>
            </a:r>
            <a:r>
              <a:rPr dirty="0" err="1"/>
              <a:t>Prevención</a:t>
            </a:r>
            <a:r>
              <a:rPr dirty="0"/>
              <a:t> de </a:t>
            </a:r>
            <a:r>
              <a:rPr dirty="0" err="1"/>
              <a:t>complicaciones</a:t>
            </a:r>
            <a:r>
              <a:rPr dirty="0"/>
              <a:t> </a:t>
            </a:r>
            <a:r>
              <a:rPr dirty="0" err="1"/>
              <a:t>cerebrovasculares</a:t>
            </a:r>
            <a:endParaRPr lang="es-PE" dirty="0"/>
          </a:p>
          <a:p>
            <a:pPr>
              <a:defRPr sz="1600">
                <a:solidFill>
                  <a:srgbClr val="000000"/>
                </a:solidFill>
              </a:defRPr>
            </a:pPr>
            <a:r>
              <a:rPr lang="es-ES" sz="1600"/>
              <a:t>- Prevención de deterioro cognitivo y mejor calidad de vida en actividades diarias</a:t>
            </a:r>
            <a:endParaRPr dirty="0"/>
          </a:p>
          <a:p>
            <a:pPr>
              <a:defRPr sz="1600">
                <a:solidFill>
                  <a:srgbClr val="000000"/>
                </a:solidFill>
              </a:defRPr>
            </a:pPr>
            <a:r>
              <a:rPr dirty="0"/>
              <a:t>- </a:t>
            </a:r>
            <a:r>
              <a:rPr dirty="0" err="1"/>
              <a:t>Tranquilidad</a:t>
            </a:r>
            <a:r>
              <a:rPr dirty="0"/>
              <a:t> y control </a:t>
            </a:r>
            <a:r>
              <a:rPr dirty="0" err="1"/>
              <a:t>sobre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salud</a:t>
            </a:r>
            <a:r>
              <a:rPr dirty="0"/>
              <a:t> mental y </a:t>
            </a:r>
            <a:r>
              <a:rPr dirty="0" err="1"/>
              <a:t>cognitiva</a:t>
            </a:r>
            <a:endParaRPr dirty="0"/>
          </a:p>
          <a:p>
            <a:pPr>
              <a:defRPr sz="1600">
                <a:solidFill>
                  <a:srgbClr val="000000"/>
                </a:solidFill>
              </a:defRPr>
            </a:pPr>
            <a:endParaRPr dirty="0"/>
          </a:p>
          <a:p>
            <a:pPr>
              <a:defRPr sz="1600">
                <a:solidFill>
                  <a:srgbClr val="000000"/>
                </a:solidFill>
              </a:defRPr>
            </a:pPr>
            <a:r>
              <a:rPr b="1" dirty="0"/>
              <a:t>💵 </a:t>
            </a:r>
            <a:r>
              <a:rPr b="1" dirty="0" err="1"/>
              <a:t>Inversión</a:t>
            </a:r>
            <a:r>
              <a:rPr b="1" dirty="0"/>
              <a:t> </a:t>
            </a:r>
            <a:r>
              <a:rPr b="1" dirty="0" err="1"/>
              <a:t>en</a:t>
            </a:r>
            <a:r>
              <a:rPr b="1" dirty="0"/>
              <a:t> </a:t>
            </a:r>
            <a:r>
              <a:rPr b="1" dirty="0" err="1"/>
              <a:t>tu</a:t>
            </a:r>
            <a:r>
              <a:rPr b="1" dirty="0"/>
              <a:t> </a:t>
            </a:r>
            <a:r>
              <a:rPr b="1" dirty="0" err="1"/>
              <a:t>salud</a:t>
            </a:r>
            <a:endParaRPr b="1" dirty="0"/>
          </a:p>
          <a:p>
            <a:pPr>
              <a:defRPr sz="1600">
                <a:solidFill>
                  <a:srgbClr val="000000"/>
                </a:solidFill>
              </a:defRPr>
            </a:pPr>
            <a:r>
              <a:rPr dirty="0" err="1"/>
              <a:t>Paquete</a:t>
            </a:r>
            <a:r>
              <a:rPr dirty="0"/>
              <a:t> </a:t>
            </a:r>
            <a:r>
              <a:rPr dirty="0" err="1"/>
              <a:t>único</a:t>
            </a:r>
            <a:r>
              <a:rPr dirty="0"/>
              <a:t>: S/ </a:t>
            </a:r>
            <a:r>
              <a:rPr lang="es-PE" dirty="0"/>
              <a:t>450</a:t>
            </a:r>
            <a:endParaRPr dirty="0"/>
          </a:p>
          <a:p>
            <a:pPr>
              <a:defRPr sz="1600">
                <a:solidFill>
                  <a:srgbClr val="000000"/>
                </a:solidFill>
              </a:defRPr>
            </a:pPr>
            <a:endParaRPr dirty="0"/>
          </a:p>
          <a:p>
            <a:pPr>
              <a:defRPr sz="1600">
                <a:solidFill>
                  <a:srgbClr val="000000"/>
                </a:solidFill>
              </a:defRPr>
            </a:pPr>
            <a:r>
              <a:rPr b="1" dirty="0"/>
              <a:t>📲 </a:t>
            </a:r>
            <a:r>
              <a:rPr b="1" dirty="0" err="1"/>
              <a:t>Reserva</a:t>
            </a:r>
            <a:r>
              <a:rPr b="1" dirty="0"/>
              <a:t> </a:t>
            </a:r>
            <a:r>
              <a:rPr b="1" dirty="0" err="1"/>
              <a:t>tu</a:t>
            </a:r>
            <a:r>
              <a:rPr b="1" dirty="0"/>
              <a:t> </a:t>
            </a:r>
            <a:r>
              <a:rPr b="1" dirty="0" err="1"/>
              <a:t>cita</a:t>
            </a:r>
            <a:endParaRPr b="1" dirty="0"/>
          </a:p>
          <a:p>
            <a:pPr>
              <a:defRPr sz="1600">
                <a:solidFill>
                  <a:srgbClr val="000000"/>
                </a:solidFill>
              </a:defRPr>
            </a:pPr>
            <a:r>
              <a:rPr dirty="0"/>
              <a:t>Av. Carlos Izaguirre 736, Los Olivos, Lima, Perú</a:t>
            </a:r>
          </a:p>
          <a:p>
            <a:pPr>
              <a:defRPr sz="1600">
                <a:solidFill>
                  <a:srgbClr val="000000"/>
                </a:solidFill>
              </a:defRPr>
            </a:pPr>
            <a:r>
              <a:rPr dirty="0"/>
              <a:t>Tel/WhatsApp: 999 318 130 | 934 118 175</a:t>
            </a:r>
          </a:p>
          <a:p>
            <a:pPr>
              <a:defRPr sz="1600">
                <a:solidFill>
                  <a:srgbClr val="000000"/>
                </a:solidFill>
              </a:defRPr>
            </a:pPr>
            <a:r>
              <a:rPr dirty="0"/>
              <a:t>www.neurologoespinoza.com</a:t>
            </a:r>
          </a:p>
          <a:p>
            <a:pPr>
              <a:defRPr sz="1600">
                <a:solidFill>
                  <a:srgbClr val="000000"/>
                </a:solidFill>
              </a:defRPr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184</Words>
  <Application>Microsoft Office PowerPoint</Application>
  <PresentationFormat>Personalizado</PresentationFormat>
  <Paragraphs>29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Marcelo Fausto Espinoza Retuerto</cp:lastModifiedBy>
  <cp:revision>5</cp:revision>
  <dcterms:created xsi:type="dcterms:W3CDTF">2013-01-27T09:14:16Z</dcterms:created>
  <dcterms:modified xsi:type="dcterms:W3CDTF">2025-09-14T05:30:01Z</dcterms:modified>
  <cp:category/>
</cp:coreProperties>
</file>